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Open Sans" charset="1" panose="00000000000000000000"/>
      <p:regular r:id="rId16"/>
    </p:embeddedFont>
    <p:embeddedFont>
      <p:font typeface="Open Sans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3984" y="2669724"/>
            <a:ext cx="6749106" cy="18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53"/>
              </a:lnSpc>
            </a:pPr>
            <a:r>
              <a:rPr lang="en-US" sz="9380">
                <a:solidFill>
                  <a:srgbClr val="203858"/>
                </a:solidFill>
                <a:latin typeface="Open Sans"/>
                <a:ea typeface="Open Sans"/>
                <a:cs typeface="Open Sans"/>
                <a:sym typeface="Open Sans"/>
              </a:rPr>
              <a:t>Mini Project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769447" y="6688350"/>
            <a:ext cx="6338182" cy="1336170"/>
            <a:chOff x="0" y="0"/>
            <a:chExt cx="1669315" cy="3519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9315" cy="351913"/>
            </a:xfrm>
            <a:custGeom>
              <a:avLst/>
              <a:gdLst/>
              <a:ahLst/>
              <a:cxnLst/>
              <a:rect r="r" b="b" t="t" l="l"/>
              <a:pathLst>
                <a:path h="351913" w="1669315">
                  <a:moveTo>
                    <a:pt x="0" y="0"/>
                  </a:moveTo>
                  <a:lnTo>
                    <a:pt x="1669315" y="0"/>
                  </a:lnTo>
                  <a:lnTo>
                    <a:pt x="1669315" y="351913"/>
                  </a:lnTo>
                  <a:lnTo>
                    <a:pt x="0" y="35191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1669315" cy="4662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512101" y="6747323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TEAM : Double 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12101" y="7209258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양승용 양영준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05110" y="4596494"/>
            <a:ext cx="5466855" cy="88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8"/>
              </a:lnSpc>
            </a:pPr>
            <a:r>
              <a:rPr lang="en-US" sz="4460">
                <a:solidFill>
                  <a:srgbClr val="0D3653"/>
                </a:solidFill>
                <a:latin typeface="Open Sans"/>
                <a:ea typeface="Open Sans"/>
                <a:cs typeface="Open Sans"/>
                <a:sym typeface="Open Sans"/>
              </a:rPr>
              <a:t>Posture Freedback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고찰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8970" y="3523300"/>
            <a:ext cx="13923595" cy="1233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AutoNum type="arabicPeriod" startAt="1"/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Multi thread 구현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- 동일한 시간 구간이 아닌 각 관절마다의 시간구간에서 피드백이 필요하다.</a:t>
            </a: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19521" y="5738593"/>
            <a:ext cx="13923595" cy="1814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피드백 방식 개선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- 현재 구현 상태에서는 command 창에 피드백이 출력되고 있다.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- 이것을 팝업형태 또는 음성 등의 좀 더 user friendly한 방식이 필요한것 같다.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262932" cy="10287000"/>
            <a:chOff x="0" y="0"/>
            <a:chExt cx="16494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494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49496">
                  <a:moveTo>
                    <a:pt x="0" y="0"/>
                  </a:moveTo>
                  <a:lnTo>
                    <a:pt x="1649496" y="0"/>
                  </a:lnTo>
                  <a:lnTo>
                    <a:pt x="1649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16494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161347" y="1980204"/>
            <a:ext cx="4582787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프로젝트 목표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문제 정의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시스템 구성도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개발환경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개발진행상황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98014" y="1980204"/>
            <a:ext cx="928501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0090" y="4527507"/>
            <a:ext cx="3462751" cy="99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7"/>
              </a:lnSpc>
            </a:pPr>
            <a:r>
              <a:rPr lang="en-US" sz="4998" b="true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프로젝트 목표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2203" y="4172319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AutoNum type="arabicPeriod" startAt="1"/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Pose Estimation을 이용해 사용자의 자세를 실시간으로 추적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42754" y="5040898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잘못된 자세가 일정 시간 지속되면 피드백을 제공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42754" y="5906402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제공된 피드백으로 이용자의 근골격계 질환 예방을 위한 프로그램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24082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654156" y="2683719"/>
            <a:ext cx="6123687" cy="4919563"/>
          </a:xfrm>
          <a:custGeom>
            <a:avLst/>
            <a:gdLst/>
            <a:ahLst/>
            <a:cxnLst/>
            <a:rect r="r" b="b" t="t" l="l"/>
            <a:pathLst>
              <a:path h="4919563" w="6123687">
                <a:moveTo>
                  <a:pt x="0" y="0"/>
                </a:moveTo>
                <a:lnTo>
                  <a:pt x="6123688" y="0"/>
                </a:lnTo>
                <a:lnTo>
                  <a:pt x="6123688" y="4919562"/>
                </a:lnTo>
                <a:lnTo>
                  <a:pt x="0" y="4919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3" t="0" r="-945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0229" y="3509387"/>
            <a:ext cx="194524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PC 사용환경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80229" y="6780671"/>
            <a:ext cx="2435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운동 및 관리부족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80229" y="4166834"/>
            <a:ext cx="3285425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직장인, 개인 유튜버, 게이머 등등 다양한 직업군에서의 PC 사용 빈도/시간 증가에 따른 문제 발생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80229" y="7438118"/>
            <a:ext cx="3285425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상대적으로 줄어든 운동 및 관리의 부족이 근골격계 질환을 야기한다.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문제 정의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시스템 구성도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12713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219401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486634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0215" y="3543314"/>
            <a:ext cx="4878383" cy="4391778"/>
            <a:chOff x="0" y="0"/>
            <a:chExt cx="1284842" cy="11566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04808" y="3543314"/>
            <a:ext cx="4878383" cy="4391778"/>
            <a:chOff x="0" y="0"/>
            <a:chExt cx="1284842" cy="11566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219401" y="3543314"/>
            <a:ext cx="4878383" cy="4391778"/>
            <a:chOff x="0" y="0"/>
            <a:chExt cx="1284842" cy="11566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542765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57358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71951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</a:t>
            </a:r>
          </a:p>
        </p:txBody>
      </p:sp>
      <p:sp>
        <p:nvSpPr>
          <p:cNvPr name="AutoShape 22" id="22"/>
          <p:cNvSpPr/>
          <p:nvPr/>
        </p:nvSpPr>
        <p:spPr>
          <a:xfrm flipV="true">
            <a:off x="1766383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7280976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V="true">
            <a:off x="12795569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867309" y="5564887"/>
            <a:ext cx="3625122" cy="1480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Webcam</a:t>
            </a:r>
          </a:p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Pose</a:t>
            </a:r>
          </a:p>
          <a:p>
            <a:pPr algn="ctr">
              <a:lnSpc>
                <a:spcPts val="4017"/>
              </a:lnSpc>
            </a:pPr>
            <a:r>
              <a:rPr lang="en-US" b="true" sz="2377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Estimation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896495" y="5824765"/>
            <a:ext cx="3524196" cy="961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sz="231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Alert</a:t>
            </a:r>
          </a:p>
          <a:p>
            <a:pPr algn="ctr">
              <a:lnSpc>
                <a:spcPts val="3905"/>
              </a:lnSpc>
            </a:pPr>
            <a:r>
              <a:rPr lang="en-US" b="true" sz="231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Feedback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331439" y="5552658"/>
            <a:ext cx="3625122" cy="1480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Tracking</a:t>
            </a:r>
          </a:p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</a:t>
            </a:r>
          </a:p>
          <a:p>
            <a:pPr algn="ctr">
              <a:lnSpc>
                <a:spcPts val="4017"/>
              </a:lnSpc>
            </a:pPr>
            <a:r>
              <a:rPr lang="en-US" b="true" sz="2377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17111" y="0"/>
            <a:ext cx="6070889" cy="10287000"/>
            <a:chOff x="0" y="0"/>
            <a:chExt cx="940540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0540" cy="1593725"/>
            </a:xfrm>
            <a:custGeom>
              <a:avLst/>
              <a:gdLst/>
              <a:ahLst/>
              <a:cxnLst/>
              <a:rect r="r" b="b" t="t" l="l"/>
              <a:pathLst>
                <a:path h="1593725" w="940540">
                  <a:moveTo>
                    <a:pt x="0" y="0"/>
                  </a:moveTo>
                  <a:lnTo>
                    <a:pt x="940540" y="0"/>
                  </a:lnTo>
                  <a:lnTo>
                    <a:pt x="94054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7165" t="0" r="-77165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096683" y="5357635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218412" y="5478393"/>
            <a:ext cx="1311562" cy="131156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096683" y="3185319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3218412" y="3306077"/>
            <a:ext cx="1311562" cy="131156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439309" y="3555263"/>
            <a:ext cx="869770" cy="813190"/>
          </a:xfrm>
          <a:custGeom>
            <a:avLst/>
            <a:gdLst/>
            <a:ahLst/>
            <a:cxnLst/>
            <a:rect r="r" b="b" t="t" l="l"/>
            <a:pathLst>
              <a:path h="813190" w="869770">
                <a:moveTo>
                  <a:pt x="0" y="0"/>
                </a:moveTo>
                <a:lnTo>
                  <a:pt x="869769" y="0"/>
                </a:lnTo>
                <a:lnTo>
                  <a:pt x="869769" y="813190"/>
                </a:lnTo>
                <a:lnTo>
                  <a:pt x="0" y="81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0486" t="-37580" r="-96888" b="-41331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444946" y="5745905"/>
            <a:ext cx="858496" cy="776539"/>
          </a:xfrm>
          <a:custGeom>
            <a:avLst/>
            <a:gdLst/>
            <a:ahLst/>
            <a:cxnLst/>
            <a:rect r="r" b="b" t="t" l="l"/>
            <a:pathLst>
              <a:path h="776539" w="858496">
                <a:moveTo>
                  <a:pt x="0" y="0"/>
                </a:moveTo>
                <a:lnTo>
                  <a:pt x="858495" y="0"/>
                </a:lnTo>
                <a:lnTo>
                  <a:pt x="858495" y="776538"/>
                </a:lnTo>
                <a:lnTo>
                  <a:pt x="0" y="776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350" t="0" r="-30456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973885" y="4079436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22.04.5 LTS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973885" y="3450488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UBUNTU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개발환경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29345" y="5674930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PYTHON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929345" y="6204111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3.10.12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3096683" y="7343273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7"/>
                </a:lnTo>
                <a:lnTo>
                  <a:pt x="0" y="1553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218412" y="7464030"/>
            <a:ext cx="1311562" cy="1311562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3426712" y="7658916"/>
            <a:ext cx="894963" cy="921791"/>
          </a:xfrm>
          <a:custGeom>
            <a:avLst/>
            <a:gdLst/>
            <a:ahLst/>
            <a:cxnLst/>
            <a:rect r="r" b="b" t="t" l="l"/>
            <a:pathLst>
              <a:path h="921791" w="894963">
                <a:moveTo>
                  <a:pt x="0" y="0"/>
                </a:moveTo>
                <a:lnTo>
                  <a:pt x="894963" y="0"/>
                </a:lnTo>
                <a:lnTo>
                  <a:pt x="894963" y="921791"/>
                </a:lnTo>
                <a:lnTo>
                  <a:pt x="0" y="9217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448" t="-12367" r="-5958" b="-10847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929345" y="7660567"/>
            <a:ext cx="1841061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OPENVINO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29345" y="8189749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2024.5.0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93835" y="4342839"/>
            <a:ext cx="7300690" cy="3476954"/>
          </a:xfrm>
          <a:custGeom>
            <a:avLst/>
            <a:gdLst/>
            <a:ahLst/>
            <a:cxnLst/>
            <a:rect r="r" b="b" t="t" l="l"/>
            <a:pathLst>
              <a:path h="3476954" w="7300690">
                <a:moveTo>
                  <a:pt x="0" y="0"/>
                </a:moveTo>
                <a:lnTo>
                  <a:pt x="7300690" y="0"/>
                </a:lnTo>
                <a:lnTo>
                  <a:pt x="7300690" y="3476953"/>
                </a:lnTo>
                <a:lnTo>
                  <a:pt x="0" y="3476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75647" y="2993626"/>
            <a:ext cx="7326723" cy="2698426"/>
          </a:xfrm>
          <a:custGeom>
            <a:avLst/>
            <a:gdLst/>
            <a:ahLst/>
            <a:cxnLst/>
            <a:rect r="r" b="b" t="t" l="l"/>
            <a:pathLst>
              <a:path h="2698426" w="7326723">
                <a:moveTo>
                  <a:pt x="0" y="0"/>
                </a:moveTo>
                <a:lnTo>
                  <a:pt x="7326722" y="0"/>
                </a:lnTo>
                <a:lnTo>
                  <a:pt x="7326722" y="2698426"/>
                </a:lnTo>
                <a:lnTo>
                  <a:pt x="0" y="26984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92" r="0" b="-399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75647" y="5692052"/>
            <a:ext cx="7326723" cy="3566248"/>
          </a:xfrm>
          <a:custGeom>
            <a:avLst/>
            <a:gdLst/>
            <a:ahLst/>
            <a:cxnLst/>
            <a:rect r="r" b="b" t="t" l="l"/>
            <a:pathLst>
              <a:path h="3566248" w="7326723">
                <a:moveTo>
                  <a:pt x="0" y="0"/>
                </a:moveTo>
                <a:lnTo>
                  <a:pt x="7326722" y="0"/>
                </a:lnTo>
                <a:lnTo>
                  <a:pt x="7326722" y="3566248"/>
                </a:lnTo>
                <a:lnTo>
                  <a:pt x="0" y="35662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209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 진행 상황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567904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345127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158970" y="4094520"/>
            <a:ext cx="4024337" cy="3731088"/>
            <a:chOff x="0" y="0"/>
            <a:chExt cx="823240" cy="76325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068127" y="4094520"/>
            <a:ext cx="4024337" cy="3731088"/>
            <a:chOff x="0" y="0"/>
            <a:chExt cx="823240" cy="76325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772104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Multi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Thread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81262" y="5408757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Recognition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2120021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20" y="0"/>
                </a:lnTo>
                <a:lnTo>
                  <a:pt x="4050220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1843021" y="4094520"/>
            <a:ext cx="4024337" cy="3731088"/>
            <a:chOff x="0" y="0"/>
            <a:chExt cx="823240" cy="76325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2456156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Background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Removal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8822" y="2484112"/>
            <a:ext cx="6085476" cy="3058105"/>
          </a:xfrm>
          <a:custGeom>
            <a:avLst/>
            <a:gdLst/>
            <a:ahLst/>
            <a:cxnLst/>
            <a:rect r="r" b="b" t="t" l="l"/>
            <a:pathLst>
              <a:path h="3058105" w="6085476">
                <a:moveTo>
                  <a:pt x="0" y="0"/>
                </a:moveTo>
                <a:lnTo>
                  <a:pt x="6085475" y="0"/>
                </a:lnTo>
                <a:lnTo>
                  <a:pt x="6085475" y="3058106"/>
                </a:lnTo>
                <a:lnTo>
                  <a:pt x="0" y="3058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05620" y="2484112"/>
            <a:ext cx="11301259" cy="4308605"/>
          </a:xfrm>
          <a:custGeom>
            <a:avLst/>
            <a:gdLst/>
            <a:ahLst/>
            <a:cxnLst/>
            <a:rect r="r" b="b" t="t" l="l"/>
            <a:pathLst>
              <a:path h="4308605" w="11301259">
                <a:moveTo>
                  <a:pt x="0" y="0"/>
                </a:moveTo>
                <a:lnTo>
                  <a:pt x="11301259" y="0"/>
                </a:lnTo>
                <a:lnTo>
                  <a:pt x="11301259" y="4308605"/>
                </a:lnTo>
                <a:lnTo>
                  <a:pt x="0" y="43086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705620" y="6792717"/>
            <a:ext cx="6501001" cy="3310438"/>
          </a:xfrm>
          <a:custGeom>
            <a:avLst/>
            <a:gdLst/>
            <a:ahLst/>
            <a:cxnLst/>
            <a:rect r="r" b="b" t="t" l="l"/>
            <a:pathLst>
              <a:path h="3310438" w="6501001">
                <a:moveTo>
                  <a:pt x="0" y="0"/>
                </a:moveTo>
                <a:lnTo>
                  <a:pt x="6501001" y="0"/>
                </a:lnTo>
                <a:lnTo>
                  <a:pt x="6501001" y="3310438"/>
                </a:lnTo>
                <a:lnTo>
                  <a:pt x="0" y="3310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1316" r="-24839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개선사항 진행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DAGYN6d4UTM</dc:identifier>
  <dcterms:modified xsi:type="dcterms:W3CDTF">2011-08-01T06:04:30Z</dcterms:modified>
  <cp:revision>1</cp:revision>
  <dc:title>Mini Project</dc:title>
</cp:coreProperties>
</file>

<file path=docProps/thumbnail.jpeg>
</file>